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7" r:id="rId2"/>
    <p:sldId id="258" r:id="rId3"/>
    <p:sldId id="262" r:id="rId4"/>
    <p:sldId id="26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autoAdjust="0"/>
  </p:normalViewPr>
  <p:slideViewPr>
    <p:cSldViewPr snapToGrid="0">
      <p:cViewPr>
        <p:scale>
          <a:sx n="50" d="100"/>
          <a:sy n="50" d="100"/>
        </p:scale>
        <p:origin x="1482" y="6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232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D1C041-A326-415F-8C46-0CC12630D9D9}" type="datetimeFigureOut">
              <a:rPr lang="en-US" smtClean="0"/>
              <a:t>2021-12-18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356BF1-C0E2-4246-9316-3D094606B3AC}" type="slidenum">
              <a:rPr lang="en-US" smtClean="0"/>
              <a:t>‹#›</a:t>
            </a:fld>
            <a:endParaRPr lang="en-US"/>
          </a:p>
        </p:txBody>
      </p:sp>
    </p:spTree>
    <p:extLst>
      <p:ext uri="{BB962C8B-B14F-4D97-AF65-F5344CB8AC3E}">
        <p14:creationId xmlns:p14="http://schemas.microsoft.com/office/powerpoint/2010/main" val="214662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356BF1-C0E2-4246-9316-3D094606B3AC}" type="slidenum">
              <a:rPr lang="en-US" smtClean="0"/>
              <a:t>3</a:t>
            </a:fld>
            <a:endParaRPr lang="en-US"/>
          </a:p>
        </p:txBody>
      </p:sp>
    </p:spTree>
    <p:extLst>
      <p:ext uri="{BB962C8B-B14F-4D97-AF65-F5344CB8AC3E}">
        <p14:creationId xmlns:p14="http://schemas.microsoft.com/office/powerpoint/2010/main" val="291742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00FB3-616E-480D-8306-ED6ED019E3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1C125E-D9DE-4412-9807-6CFA16F292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172C20-D40C-4706-B2B0-20C8E1AFB086}"/>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5" name="Footer Placeholder 4">
            <a:extLst>
              <a:ext uri="{FF2B5EF4-FFF2-40B4-BE49-F238E27FC236}">
                <a16:creationId xmlns:a16="http://schemas.microsoft.com/office/drawing/2014/main" id="{31079AF5-9C84-4B6C-A941-60A48C98D6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27CAEE-E67F-4ABF-9E64-6B5FF43749DC}"/>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3799719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2F112-FF15-4CE4-BA95-454126B5BB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7FF947-46A9-4B41-9C0D-846AFC5541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17477D-82E0-4355-BEE5-0139CE47F810}"/>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5" name="Footer Placeholder 4">
            <a:extLst>
              <a:ext uri="{FF2B5EF4-FFF2-40B4-BE49-F238E27FC236}">
                <a16:creationId xmlns:a16="http://schemas.microsoft.com/office/drawing/2014/main" id="{BEB650E1-3851-42FF-B1B8-2905047A73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AF8495-734F-4C3E-B1EE-135E78E12797}"/>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1762000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867AB-8813-4171-9520-DC208C5516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31B65C-977A-4E77-B03F-8C1810E45F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425AFC-63BA-4DAB-A371-D237FD673273}"/>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5" name="Footer Placeholder 4">
            <a:extLst>
              <a:ext uri="{FF2B5EF4-FFF2-40B4-BE49-F238E27FC236}">
                <a16:creationId xmlns:a16="http://schemas.microsoft.com/office/drawing/2014/main" id="{F1D405E1-C769-43BB-BF13-61A06257C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8CAE7-41D3-4861-8175-C5020192708C}"/>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2293919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DF8E-C219-47FD-8390-7A05072D1E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83F9D9-25A9-4A4A-B5DC-ABA70E3427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E131CF-E472-49CC-A21E-A4E9973783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C59F07-9F83-4832-A734-6A065E7A6B70}"/>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6" name="Footer Placeholder 5">
            <a:extLst>
              <a:ext uri="{FF2B5EF4-FFF2-40B4-BE49-F238E27FC236}">
                <a16:creationId xmlns:a16="http://schemas.microsoft.com/office/drawing/2014/main" id="{7B142633-747A-4924-9B3E-3B876ED155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F907E1-A7F8-45A9-8B6A-EA9CD13E8630}"/>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957665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CFC1D-0EEF-46FB-99A4-D6CE518FA8B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09DBAB-3F27-4E8C-8A79-CF3B10D86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FE9728-A701-415F-99A9-431FE56F24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1C6E5E-8ED7-4919-B0B8-E76CEF293F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C1DB65-B69C-4DD8-B203-10F57C4DAF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8B8A6D-C99E-4071-9367-2D6913ABBBD6}"/>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8" name="Footer Placeholder 7">
            <a:extLst>
              <a:ext uri="{FF2B5EF4-FFF2-40B4-BE49-F238E27FC236}">
                <a16:creationId xmlns:a16="http://schemas.microsoft.com/office/drawing/2014/main" id="{9C57FEA3-E1CF-4CC2-B812-03745C9805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B97EB4-0B2B-4511-B948-C074A01E31CF}"/>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89685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2CD99-9A21-4E77-B3D7-D591E7DDB4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A56197-283D-420F-AE7E-FB8A14AC8619}"/>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4" name="Footer Placeholder 3">
            <a:extLst>
              <a:ext uri="{FF2B5EF4-FFF2-40B4-BE49-F238E27FC236}">
                <a16:creationId xmlns:a16="http://schemas.microsoft.com/office/drawing/2014/main" id="{E1FFD84E-DD4B-427F-B7CA-F6D623D2B7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3FADBE-519E-4365-8367-7AD47B6414AF}"/>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295409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35833E-133D-4195-9161-DC0C1C2986FB}"/>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3" name="Footer Placeholder 2">
            <a:extLst>
              <a:ext uri="{FF2B5EF4-FFF2-40B4-BE49-F238E27FC236}">
                <a16:creationId xmlns:a16="http://schemas.microsoft.com/office/drawing/2014/main" id="{2488DE42-7F62-4BD1-8746-B72685F5CC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068C84-3865-4A55-A835-675498557702}"/>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1994998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4378E-9C5A-4787-9FE3-F1F999C7C3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E4554C-A08D-4B6A-ADFE-424F10350B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989AB4-0203-48D4-BD80-B849689958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269A9-391B-40D6-BC0E-39E53377D0EA}"/>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6" name="Footer Placeholder 5">
            <a:extLst>
              <a:ext uri="{FF2B5EF4-FFF2-40B4-BE49-F238E27FC236}">
                <a16:creationId xmlns:a16="http://schemas.microsoft.com/office/drawing/2014/main" id="{13EE0D75-8215-4475-B900-1B09ADEF00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AAFD35-0455-4AAA-84D6-17E2C362A59A}"/>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1570694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4D70C-027A-44B3-8CF7-16D090DBA6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B2E682-1F41-434C-8953-E3B29FB3EF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7AED80E-BA3D-4AF8-BE08-0363892B1A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911588-422C-42E2-9489-2FDD7CA4E068}"/>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6" name="Footer Placeholder 5">
            <a:extLst>
              <a:ext uri="{FF2B5EF4-FFF2-40B4-BE49-F238E27FC236}">
                <a16:creationId xmlns:a16="http://schemas.microsoft.com/office/drawing/2014/main" id="{4278E71B-B118-4C66-A605-43D373BE78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6B1D18-858B-4B99-91A2-215082E74564}"/>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2989707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DB693-5BB8-42E7-BA1E-E088FA536F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FAFE7A-EB10-4B31-A3D7-933029D905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73D579-149A-4236-A43C-30A99A43FFC5}"/>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5" name="Footer Placeholder 4">
            <a:extLst>
              <a:ext uri="{FF2B5EF4-FFF2-40B4-BE49-F238E27FC236}">
                <a16:creationId xmlns:a16="http://schemas.microsoft.com/office/drawing/2014/main" id="{DD0D56A6-8C80-4289-BC0D-4C7D3AD1FA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96B3F3-00DD-4B67-9D4D-F67BF16B15D4}"/>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2914705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3A1820-CC69-4B72-8C99-745F4ED191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8B4BCE-2453-4487-8A68-0060B3779C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1B4765-0A3D-475A-8423-298509A7F38E}"/>
              </a:ext>
            </a:extLst>
          </p:cNvPr>
          <p:cNvSpPr>
            <a:spLocks noGrp="1"/>
          </p:cNvSpPr>
          <p:nvPr>
            <p:ph type="dt" sz="half" idx="10"/>
          </p:nvPr>
        </p:nvSpPr>
        <p:spPr/>
        <p:txBody>
          <a:bodyPr/>
          <a:lstStyle/>
          <a:p>
            <a:fld id="{AC060587-445F-41E7-A776-08F03F6F284E}" type="datetimeFigureOut">
              <a:rPr lang="en-US" smtClean="0"/>
              <a:t>2021-12-18</a:t>
            </a:fld>
            <a:endParaRPr lang="en-US"/>
          </a:p>
        </p:txBody>
      </p:sp>
      <p:sp>
        <p:nvSpPr>
          <p:cNvPr id="5" name="Footer Placeholder 4">
            <a:extLst>
              <a:ext uri="{FF2B5EF4-FFF2-40B4-BE49-F238E27FC236}">
                <a16:creationId xmlns:a16="http://schemas.microsoft.com/office/drawing/2014/main" id="{C909325F-5014-4E84-A253-CC39031883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22CC25-0783-4939-BF0F-87188DA2BEEA}"/>
              </a:ext>
            </a:extLst>
          </p:cNvPr>
          <p:cNvSpPr>
            <a:spLocks noGrp="1"/>
          </p:cNvSpPr>
          <p:nvPr>
            <p:ph type="sldNum" sz="quarter" idx="12"/>
          </p:nvPr>
        </p:nvSpPr>
        <p:spPr/>
        <p:txBody>
          <a:bodyPr/>
          <a:lstStyle/>
          <a:p>
            <a:fld id="{E8D5D182-CA73-4F65-9A64-C0FF51A36C4C}" type="slidenum">
              <a:rPr lang="en-US" smtClean="0"/>
              <a:t>‹#›</a:t>
            </a:fld>
            <a:endParaRPr lang="en-US"/>
          </a:p>
        </p:txBody>
      </p:sp>
    </p:spTree>
    <p:extLst>
      <p:ext uri="{BB962C8B-B14F-4D97-AF65-F5344CB8AC3E}">
        <p14:creationId xmlns:p14="http://schemas.microsoft.com/office/powerpoint/2010/main" val="3899046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25A0C7-CC7F-4202-8ACF-1ED041BEEE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423552-99FC-4B52-B5F8-225A2E9A4C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8D2FAB-0C58-47C0-9369-BCDC7233BB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060587-445F-41E7-A776-08F03F6F284E}" type="datetimeFigureOut">
              <a:rPr lang="en-US" smtClean="0"/>
              <a:t>2021-12-18</a:t>
            </a:fld>
            <a:endParaRPr lang="en-US"/>
          </a:p>
        </p:txBody>
      </p:sp>
      <p:sp>
        <p:nvSpPr>
          <p:cNvPr id="5" name="Footer Placeholder 4">
            <a:extLst>
              <a:ext uri="{FF2B5EF4-FFF2-40B4-BE49-F238E27FC236}">
                <a16:creationId xmlns:a16="http://schemas.microsoft.com/office/drawing/2014/main" id="{71B5A9C9-B137-4765-BFFD-55477EC511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35542B4-BEA2-4203-A47F-8CEF8AD686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D5D182-CA73-4F65-9A64-C0FF51A36C4C}" type="slidenum">
              <a:rPr lang="en-US" smtClean="0"/>
              <a:t>‹#›</a:t>
            </a:fld>
            <a:endParaRPr lang="en-US"/>
          </a:p>
        </p:txBody>
      </p:sp>
      <p:pic>
        <p:nvPicPr>
          <p:cNvPr id="9" name="Picture 8">
            <a:extLst>
              <a:ext uri="{FF2B5EF4-FFF2-40B4-BE49-F238E27FC236}">
                <a16:creationId xmlns:a16="http://schemas.microsoft.com/office/drawing/2014/main" id="{2E0DADB3-EC65-473C-B294-1EAC7A1914B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641"/>
            <a:ext cx="12192000" cy="6854718"/>
          </a:xfrm>
          <a:prstGeom prst="rect">
            <a:avLst/>
          </a:prstGeom>
        </p:spPr>
      </p:pic>
    </p:spTree>
    <p:extLst>
      <p:ext uri="{BB962C8B-B14F-4D97-AF65-F5344CB8AC3E}">
        <p14:creationId xmlns:p14="http://schemas.microsoft.com/office/powerpoint/2010/main" val="2871136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357ED3-A0E1-425D-A823-AE96BAD7CBA5}"/>
              </a:ext>
            </a:extLst>
          </p:cNvPr>
          <p:cNvSpPr txBox="1"/>
          <p:nvPr/>
        </p:nvSpPr>
        <p:spPr>
          <a:xfrm>
            <a:off x="0" y="3635552"/>
            <a:ext cx="11806583" cy="1323439"/>
          </a:xfrm>
          <a:prstGeom prst="rect">
            <a:avLst/>
          </a:prstGeom>
          <a:noFill/>
        </p:spPr>
        <p:txBody>
          <a:bodyPr wrap="square" rtlCol="0">
            <a:spAutoFit/>
          </a:bodyPr>
          <a:lstStyle/>
          <a:p>
            <a:pPr algn="r" rtl="1"/>
            <a:r>
              <a:rPr lang="fa-IR" sz="8000" b="1" dirty="0">
                <a:solidFill>
                  <a:schemeClr val="bg1"/>
                </a:solidFill>
                <a:latin typeface="IRANSans-web"/>
                <a:cs typeface="B Titr" panose="00000700000000000000" pitchFamily="2" charset="-78"/>
              </a:rPr>
              <a:t>بازم می بندیم با </a:t>
            </a:r>
            <a:r>
              <a:rPr lang="fa-IR" sz="8000" b="1" dirty="0">
                <a:solidFill>
                  <a:srgbClr val="FFFF00"/>
                </a:solidFill>
                <a:latin typeface="IRANSans-web"/>
                <a:cs typeface="B Titr" panose="00000700000000000000" pitchFamily="2" charset="-78"/>
              </a:rPr>
              <a:t>زهرا</a:t>
            </a:r>
            <a:r>
              <a:rPr lang="fa-IR" sz="8000" b="1" dirty="0">
                <a:solidFill>
                  <a:schemeClr val="bg1"/>
                </a:solidFill>
                <a:latin typeface="IRANSans-web"/>
                <a:cs typeface="B Titr" panose="00000700000000000000" pitchFamily="2" charset="-78"/>
              </a:rPr>
              <a:t> </a:t>
            </a:r>
            <a:r>
              <a:rPr lang="fa-IR" sz="8000" b="1" dirty="0" smtClean="0">
                <a:solidFill>
                  <a:schemeClr val="bg1"/>
                </a:solidFill>
                <a:latin typeface="IRANSans-web"/>
                <a:cs typeface="B Titr" panose="00000700000000000000" pitchFamily="2" charset="-78"/>
              </a:rPr>
              <a:t>عهدی</a:t>
            </a:r>
          </a:p>
        </p:txBody>
      </p:sp>
      <p:sp>
        <p:nvSpPr>
          <p:cNvPr id="5" name="Rectangle 4"/>
          <p:cNvSpPr/>
          <p:nvPr/>
        </p:nvSpPr>
        <p:spPr>
          <a:xfrm>
            <a:off x="239523" y="5129882"/>
            <a:ext cx="9075531" cy="1323439"/>
          </a:xfrm>
          <a:prstGeom prst="rect">
            <a:avLst/>
          </a:prstGeom>
        </p:spPr>
        <p:txBody>
          <a:bodyPr wrap="square">
            <a:spAutoFit/>
          </a:bodyPr>
          <a:lstStyle/>
          <a:p>
            <a:pPr lvl="0" algn="r" rtl="1"/>
            <a:r>
              <a:rPr lang="fa-IR" sz="8000" b="1" dirty="0">
                <a:solidFill>
                  <a:prstClr val="white"/>
                </a:solidFill>
                <a:latin typeface="IRANSans-web"/>
                <a:cs typeface="B Titr" panose="00000700000000000000" pitchFamily="2" charset="-78"/>
              </a:rPr>
              <a:t>تا که بمونیم </a:t>
            </a:r>
            <a:r>
              <a:rPr lang="fa-IR" sz="8000" b="1" dirty="0" smtClean="0">
                <a:solidFill>
                  <a:srgbClr val="FFFF00"/>
                </a:solidFill>
                <a:latin typeface="IRANSans-web"/>
                <a:cs typeface="B Titr" panose="00000700000000000000" pitchFamily="2" charset="-78"/>
              </a:rPr>
              <a:t>انصارالمهدی</a:t>
            </a:r>
            <a:endParaRPr lang="en-US" sz="8000" dirty="0">
              <a:solidFill>
                <a:srgbClr val="FFFF00"/>
              </a:solidFill>
              <a:cs typeface="B Titr" panose="00000700000000000000" pitchFamily="2" charset="-78"/>
            </a:endParaRPr>
          </a:p>
        </p:txBody>
      </p:sp>
      <p:pic>
        <p:nvPicPr>
          <p:cNvPr id="8" name="Picture 7"/>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1000717"/>
            <a:ext cx="12192000" cy="2466660"/>
          </a:xfrm>
          <a:prstGeom prst="rect">
            <a:avLst/>
          </a:prstGeom>
        </p:spPr>
      </p:pic>
    </p:spTree>
    <p:extLst>
      <p:ext uri="{BB962C8B-B14F-4D97-AF65-F5344CB8AC3E}">
        <p14:creationId xmlns:p14="http://schemas.microsoft.com/office/powerpoint/2010/main" val="4238174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357ED3-A0E1-425D-A823-AE96BAD7CBA5}"/>
              </a:ext>
            </a:extLst>
          </p:cNvPr>
          <p:cNvSpPr txBox="1"/>
          <p:nvPr/>
        </p:nvSpPr>
        <p:spPr>
          <a:xfrm>
            <a:off x="2277403" y="905324"/>
            <a:ext cx="5589339" cy="2308324"/>
          </a:xfrm>
          <a:prstGeom prst="rect">
            <a:avLst/>
          </a:prstGeom>
          <a:noFill/>
        </p:spPr>
        <p:txBody>
          <a:bodyPr wrap="square" rtlCol="0">
            <a:spAutoFit/>
          </a:bodyPr>
          <a:lstStyle/>
          <a:p>
            <a:pPr algn="ctr" rtl="1"/>
            <a:r>
              <a:rPr lang="fa-IR" sz="7200" b="1" dirty="0">
                <a:solidFill>
                  <a:schemeClr val="bg1"/>
                </a:solidFill>
                <a:latin typeface="IRANSans-web"/>
                <a:cs typeface="B Titr" panose="00000700000000000000" pitchFamily="2" charset="-78"/>
              </a:rPr>
              <a:t>می مونیم به پای پیمان با </a:t>
            </a:r>
            <a:r>
              <a:rPr lang="fa-IR" sz="7200" b="1" dirty="0" smtClean="0">
                <a:solidFill>
                  <a:schemeClr val="bg1"/>
                </a:solidFill>
                <a:latin typeface="IRANSans-web"/>
                <a:cs typeface="B Titr" panose="00000700000000000000" pitchFamily="2" charset="-78"/>
              </a:rPr>
              <a:t>فاطمیون</a:t>
            </a:r>
            <a:endParaRPr lang="fa-IR" sz="7200" b="1" dirty="0">
              <a:solidFill>
                <a:schemeClr val="bg1"/>
              </a:solidFill>
              <a:latin typeface="IRANSans-web"/>
              <a:cs typeface="B Titr" panose="00000700000000000000" pitchFamily="2" charset="-78"/>
            </a:endParaRPr>
          </a:p>
        </p:txBody>
      </p:sp>
      <p:sp>
        <p:nvSpPr>
          <p:cNvPr id="2" name="Rectangle 1"/>
          <p:cNvSpPr/>
          <p:nvPr/>
        </p:nvSpPr>
        <p:spPr>
          <a:xfrm>
            <a:off x="508001" y="4096654"/>
            <a:ext cx="6205764" cy="2308324"/>
          </a:xfrm>
          <a:prstGeom prst="rect">
            <a:avLst/>
          </a:prstGeom>
        </p:spPr>
        <p:txBody>
          <a:bodyPr wrap="square">
            <a:spAutoFit/>
          </a:bodyPr>
          <a:lstStyle/>
          <a:p>
            <a:pPr lvl="0" algn="ctr" rtl="1"/>
            <a:r>
              <a:rPr lang="fa-IR" sz="7200" b="1" dirty="0">
                <a:solidFill>
                  <a:prstClr val="white"/>
                </a:solidFill>
                <a:latin typeface="IRANSans-web"/>
                <a:cs typeface="B Titr" panose="00000700000000000000" pitchFamily="2" charset="-78"/>
              </a:rPr>
              <a:t>یا </a:t>
            </a:r>
            <a:r>
              <a:rPr lang="fa-IR" sz="7200" b="1" dirty="0">
                <a:solidFill>
                  <a:srgbClr val="FFFF00"/>
                </a:solidFill>
                <a:latin typeface="IRANSans-web"/>
                <a:cs typeface="B Titr" panose="00000700000000000000" pitchFamily="2" charset="-78"/>
              </a:rPr>
              <a:t>زهرا</a:t>
            </a:r>
            <a:r>
              <a:rPr lang="fa-IR" sz="7200" b="1" dirty="0">
                <a:solidFill>
                  <a:prstClr val="white"/>
                </a:solidFill>
                <a:latin typeface="IRANSans-web"/>
                <a:cs typeface="B Titr" panose="00000700000000000000" pitchFamily="2" charset="-78"/>
              </a:rPr>
              <a:t> میگیم ما هم مثل </a:t>
            </a:r>
            <a:r>
              <a:rPr lang="fa-IR" sz="7200" b="1" dirty="0">
                <a:solidFill>
                  <a:srgbClr val="FF0000"/>
                </a:solidFill>
                <a:latin typeface="IRANSans-web"/>
                <a:cs typeface="B Titr" panose="00000700000000000000" pitchFamily="2" charset="-78"/>
              </a:rPr>
              <a:t>مرد میدون</a:t>
            </a:r>
            <a:endParaRPr lang="fa-IR" sz="7200" b="1" dirty="0">
              <a:solidFill>
                <a:srgbClr val="FF0000"/>
              </a:solidFill>
              <a:latin typeface="IRANSans-web"/>
              <a:cs typeface="B Titr" panose="00000700000000000000" pitchFamily="2" charset="-78"/>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6742" y="905324"/>
            <a:ext cx="4115707" cy="5829306"/>
          </a:xfrm>
          <a:prstGeom prst="rect">
            <a:avLst/>
          </a:prstGeom>
        </p:spPr>
      </p:pic>
    </p:spTree>
    <p:extLst>
      <p:ext uri="{BB962C8B-B14F-4D97-AF65-F5344CB8AC3E}">
        <p14:creationId xmlns:p14="http://schemas.microsoft.com/office/powerpoint/2010/main" val="3638952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357ED3-A0E1-425D-A823-AE96BAD7CBA5}"/>
              </a:ext>
            </a:extLst>
          </p:cNvPr>
          <p:cNvSpPr txBox="1"/>
          <p:nvPr/>
        </p:nvSpPr>
        <p:spPr>
          <a:xfrm>
            <a:off x="6455751" y="1171513"/>
            <a:ext cx="5736249" cy="2308324"/>
          </a:xfrm>
          <a:prstGeom prst="rect">
            <a:avLst/>
          </a:prstGeom>
          <a:noFill/>
        </p:spPr>
        <p:txBody>
          <a:bodyPr wrap="square" rtlCol="0">
            <a:spAutoFit/>
          </a:bodyPr>
          <a:lstStyle/>
          <a:p>
            <a:pPr algn="ctr" rtl="1"/>
            <a:r>
              <a:rPr lang="fa-IR" sz="7200" b="1" dirty="0">
                <a:solidFill>
                  <a:schemeClr val="bg1"/>
                </a:solidFill>
                <a:latin typeface="IRANSans-web"/>
                <a:cs typeface="B Titr" panose="00000700000000000000" pitchFamily="2" charset="-78"/>
              </a:rPr>
              <a:t>یا </a:t>
            </a:r>
            <a:r>
              <a:rPr lang="fa-IR" sz="7200" b="1" dirty="0">
                <a:solidFill>
                  <a:srgbClr val="FFFF00"/>
                </a:solidFill>
                <a:latin typeface="IRANSans-web"/>
                <a:cs typeface="B Titr" panose="00000700000000000000" pitchFamily="2" charset="-78"/>
              </a:rPr>
              <a:t>فاطمه</a:t>
            </a:r>
            <a:r>
              <a:rPr lang="fa-IR" sz="7200" b="1" dirty="0">
                <a:solidFill>
                  <a:schemeClr val="bg1"/>
                </a:solidFill>
                <a:latin typeface="IRANSans-web"/>
                <a:cs typeface="B Titr" panose="00000700000000000000" pitchFamily="2" charset="-78"/>
              </a:rPr>
              <a:t> میگیم جون </a:t>
            </a:r>
            <a:r>
              <a:rPr lang="fa-IR" sz="7200" b="1" dirty="0">
                <a:solidFill>
                  <a:schemeClr val="bg1"/>
                </a:solidFill>
                <a:latin typeface="IRANSans-web"/>
                <a:cs typeface="B Titr" panose="00000700000000000000" pitchFamily="2" charset="-78"/>
              </a:rPr>
              <a:t>می‌گیریم</a:t>
            </a:r>
            <a:endParaRPr lang="fa-IR" sz="7200" b="1" dirty="0">
              <a:solidFill>
                <a:schemeClr val="bg1"/>
              </a:solidFill>
              <a:latin typeface="IRANSans-web"/>
              <a:cs typeface="B Titr" panose="00000700000000000000" pitchFamily="2" charset="-78"/>
            </a:endParaRPr>
          </a:p>
        </p:txBody>
      </p:sp>
      <p:pic>
        <p:nvPicPr>
          <p:cNvPr id="9" name="Picture 8">
            <a:extLst>
              <a:ext uri="{FF2B5EF4-FFF2-40B4-BE49-F238E27FC236}">
                <a16:creationId xmlns:a16="http://schemas.microsoft.com/office/drawing/2014/main" id="{10A31675-6079-4468-B99F-1EA6B7E7ACC9}"/>
              </a:ext>
            </a:extLst>
          </p:cNvPr>
          <p:cNvPicPr>
            <a:picLocks noChangeAspect="1"/>
          </p:cNvPicPr>
          <p:nvPr/>
        </p:nvPicPr>
        <p:blipFill rotWithShape="1">
          <a:blip r:embed="rId3">
            <a:extLst>
              <a:ext uri="{28A0092B-C50C-407E-A947-70E740481C1C}">
                <a14:useLocalDpi xmlns:a14="http://schemas.microsoft.com/office/drawing/2010/main" val="0"/>
              </a:ext>
            </a:extLst>
          </a:blip>
          <a:srcRect l="21766" t="6765" r="43362" b="6795"/>
          <a:stretch/>
        </p:blipFill>
        <p:spPr>
          <a:xfrm>
            <a:off x="0" y="894733"/>
            <a:ext cx="3587262" cy="5928100"/>
          </a:xfrm>
          <a:prstGeom prst="rect">
            <a:avLst/>
          </a:prstGeom>
        </p:spPr>
      </p:pic>
      <p:sp>
        <p:nvSpPr>
          <p:cNvPr id="2" name="Rectangle 1"/>
          <p:cNvSpPr/>
          <p:nvPr/>
        </p:nvSpPr>
        <p:spPr>
          <a:xfrm>
            <a:off x="3587262" y="4242824"/>
            <a:ext cx="5454163" cy="2308324"/>
          </a:xfrm>
          <a:prstGeom prst="rect">
            <a:avLst/>
          </a:prstGeom>
        </p:spPr>
        <p:txBody>
          <a:bodyPr wrap="square">
            <a:spAutoFit/>
          </a:bodyPr>
          <a:lstStyle/>
          <a:p>
            <a:pPr lvl="0" algn="ctr" rtl="1"/>
            <a:r>
              <a:rPr lang="fa-IR" sz="7200" b="1" dirty="0">
                <a:solidFill>
                  <a:schemeClr val="bg1"/>
                </a:solidFill>
                <a:latin typeface="IRANSans-web"/>
                <a:cs typeface="B Titr" panose="00000700000000000000" pitchFamily="2" charset="-78"/>
              </a:rPr>
              <a:t>آخر برا </a:t>
            </a:r>
            <a:r>
              <a:rPr lang="fa-IR" sz="7200" b="1" dirty="0">
                <a:solidFill>
                  <a:srgbClr val="FFFF00"/>
                </a:solidFill>
                <a:latin typeface="IRANSans-web"/>
                <a:cs typeface="B Titr" panose="00000700000000000000" pitchFamily="2" charset="-78"/>
              </a:rPr>
              <a:t>مرتضی</a:t>
            </a:r>
            <a:r>
              <a:rPr lang="fa-IR" sz="7200" b="1" dirty="0">
                <a:solidFill>
                  <a:schemeClr val="bg1"/>
                </a:solidFill>
                <a:latin typeface="IRANSans-web"/>
                <a:cs typeface="B Titr" panose="00000700000000000000" pitchFamily="2" charset="-78"/>
              </a:rPr>
              <a:t> می میریم</a:t>
            </a:r>
          </a:p>
        </p:txBody>
      </p:sp>
    </p:spTree>
    <p:extLst>
      <p:ext uri="{BB962C8B-B14F-4D97-AF65-F5344CB8AC3E}">
        <p14:creationId xmlns:p14="http://schemas.microsoft.com/office/powerpoint/2010/main" val="2746869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592704" y="867782"/>
            <a:ext cx="8599296" cy="5990217"/>
          </a:xfrm>
          <a:prstGeom prst="rect">
            <a:avLst/>
          </a:prstGeom>
        </p:spPr>
      </p:pic>
      <p:sp>
        <p:nvSpPr>
          <p:cNvPr id="4" name="TextBox 3">
            <a:extLst>
              <a:ext uri="{FF2B5EF4-FFF2-40B4-BE49-F238E27FC236}">
                <a16:creationId xmlns:a16="http://schemas.microsoft.com/office/drawing/2014/main" id="{33357ED3-A0E1-425D-A823-AE96BAD7CBA5}"/>
              </a:ext>
            </a:extLst>
          </p:cNvPr>
          <p:cNvSpPr txBox="1"/>
          <p:nvPr/>
        </p:nvSpPr>
        <p:spPr>
          <a:xfrm>
            <a:off x="309404" y="1030714"/>
            <a:ext cx="7999604" cy="2308324"/>
          </a:xfrm>
          <a:prstGeom prst="rect">
            <a:avLst/>
          </a:prstGeom>
          <a:noFill/>
        </p:spPr>
        <p:txBody>
          <a:bodyPr wrap="square" rtlCol="0">
            <a:spAutoFit/>
          </a:bodyPr>
          <a:lstStyle/>
          <a:p>
            <a:pPr algn="ctr" rtl="1"/>
            <a:r>
              <a:rPr lang="fa-IR" sz="7200" b="1" dirty="0">
                <a:solidFill>
                  <a:schemeClr val="bg1"/>
                </a:solidFill>
                <a:latin typeface="IRANSans-web"/>
                <a:cs typeface="B Titr" panose="00000700000000000000" pitchFamily="2" charset="-78"/>
              </a:rPr>
              <a:t>این، سینه زنی توی </a:t>
            </a:r>
            <a:r>
              <a:rPr lang="fa-IR" sz="7200" b="1" dirty="0" smtClean="0">
                <a:solidFill>
                  <a:srgbClr val="FFFF00"/>
                </a:solidFill>
                <a:latin typeface="IRANSans-web"/>
                <a:cs typeface="B Titr" panose="00000700000000000000" pitchFamily="2" charset="-78"/>
              </a:rPr>
              <a:t>هیأت</a:t>
            </a:r>
            <a:endParaRPr lang="fa-IR" sz="7200" b="1" dirty="0">
              <a:solidFill>
                <a:srgbClr val="FFFF00"/>
              </a:solidFill>
              <a:latin typeface="IRANSans-web"/>
              <a:cs typeface="B Titr" panose="00000700000000000000" pitchFamily="2" charset="-78"/>
            </a:endParaRPr>
          </a:p>
          <a:p>
            <a:pPr algn="ctr" rtl="1"/>
            <a:r>
              <a:rPr lang="fa-IR" sz="7200" b="1" dirty="0">
                <a:solidFill>
                  <a:schemeClr val="bg1"/>
                </a:solidFill>
                <a:latin typeface="IRANSans-web"/>
                <a:cs typeface="B Titr" panose="00000700000000000000" pitchFamily="2" charset="-78"/>
              </a:rPr>
              <a:t>یعنی اعلام </a:t>
            </a:r>
            <a:r>
              <a:rPr lang="fa-IR" sz="7200" b="1" dirty="0" smtClean="0">
                <a:solidFill>
                  <a:schemeClr val="bg1"/>
                </a:solidFill>
                <a:latin typeface="IRANSans-web"/>
                <a:cs typeface="B Titr" panose="00000700000000000000" pitchFamily="2" charset="-78"/>
              </a:rPr>
              <a:t>بیعت</a:t>
            </a:r>
          </a:p>
        </p:txBody>
      </p:sp>
      <p:sp>
        <p:nvSpPr>
          <p:cNvPr id="6" name="Rectangle 5"/>
          <p:cNvSpPr/>
          <p:nvPr/>
        </p:nvSpPr>
        <p:spPr>
          <a:xfrm>
            <a:off x="154702" y="4235173"/>
            <a:ext cx="6096000" cy="2308324"/>
          </a:xfrm>
          <a:prstGeom prst="rect">
            <a:avLst/>
          </a:prstGeom>
        </p:spPr>
        <p:txBody>
          <a:bodyPr>
            <a:spAutoFit/>
          </a:bodyPr>
          <a:lstStyle/>
          <a:p>
            <a:pPr lvl="0" algn="ctr" rtl="1"/>
            <a:r>
              <a:rPr lang="fa-IR" sz="7200" b="1" dirty="0">
                <a:solidFill>
                  <a:prstClr val="white"/>
                </a:solidFill>
                <a:latin typeface="IRANSans-web"/>
                <a:cs typeface="B Titr" panose="00000700000000000000" pitchFamily="2" charset="-78"/>
              </a:rPr>
              <a:t>می‌مونیم با </a:t>
            </a:r>
            <a:r>
              <a:rPr lang="fa-IR" sz="7200" b="1" dirty="0">
                <a:solidFill>
                  <a:srgbClr val="FFFF00"/>
                </a:solidFill>
                <a:latin typeface="IRANSans-web"/>
                <a:cs typeface="B Titr" panose="00000700000000000000" pitchFamily="2" charset="-78"/>
              </a:rPr>
              <a:t>ولایت</a:t>
            </a:r>
          </a:p>
          <a:p>
            <a:pPr lvl="0" algn="ctr" rtl="1"/>
            <a:r>
              <a:rPr lang="fa-IR" sz="7200" b="1" dirty="0">
                <a:solidFill>
                  <a:prstClr val="white"/>
                </a:solidFill>
                <a:latin typeface="IRANSans-web"/>
                <a:cs typeface="B Titr" panose="00000700000000000000" pitchFamily="2" charset="-78"/>
              </a:rPr>
              <a:t>با امید </a:t>
            </a:r>
            <a:r>
              <a:rPr lang="fa-IR" sz="7200" b="1" dirty="0">
                <a:solidFill>
                  <a:srgbClr val="FF0000"/>
                </a:solidFill>
                <a:latin typeface="IRANSans-web"/>
                <a:cs typeface="B Titr" panose="00000700000000000000" pitchFamily="2" charset="-78"/>
              </a:rPr>
              <a:t>شهادت</a:t>
            </a:r>
            <a:endParaRPr lang="en-US" sz="7200" dirty="0">
              <a:solidFill>
                <a:srgbClr val="FF0000"/>
              </a:solidFill>
              <a:cs typeface="B Titr" panose="00000700000000000000" pitchFamily="2" charset="-78"/>
            </a:endParaRPr>
          </a:p>
        </p:txBody>
      </p:sp>
    </p:spTree>
    <p:extLst>
      <p:ext uri="{BB962C8B-B14F-4D97-AF65-F5344CB8AC3E}">
        <p14:creationId xmlns:p14="http://schemas.microsoft.com/office/powerpoint/2010/main" val="18554329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405</TotalTime>
  <Words>51</Words>
  <Application>Microsoft Office PowerPoint</Application>
  <PresentationFormat>Widescreen</PresentationFormat>
  <Paragraphs>11</Paragraphs>
  <Slides>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B Titr</vt:lpstr>
      <vt:lpstr>Calibri</vt:lpstr>
      <vt:lpstr>Calibri Light</vt:lpstr>
      <vt:lpstr>IRANSans-web</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ای یار آشنایم نامت ورد زبانم  ذکر شیرین تو شد آقا جان شهد جانم   با یاد تو، دل با خدا میشه از غم رها میشه الحمدلله  عادت کرده، با روضت سرشتم با اشکم نوشتم، الحمدلله  تا جون دارم آقا می مونم نوکرت دشمن هرکسی که باشه آقا دشمنت  حسین آقام آقام  رزمنده ی بیداریم آماده ی پیکاریم پای درس شهادت شاگردان سرداریم   ما پیرو سید علی هستیم ما با ولی هستیم مثل شهدا  آماده ایم برای جنگ یهود جنگ با آل سعود، با یک یا زهرا(س)  ایشالله می بینیم، یه روز از این روزا با خاک یکسان میشه کل تل آویو و حیفا  حسین یابن الزهرا  آقای دلها سلام یوسف زهرا سلام یابن الحسن آقا جان می خواهمت و السلام  منتظر دیدار رویت هستیم پای رکابت هستیم تا تو بیایی  عاشقان جهادیم و شهادت در دفاع از ولایت، تا تو بیایی  نفس هایم فقط گرفته بوی تو سرم باشد همیشه بر روی زانوی تو  آقام یابن الزهرا  در سپاه جانانیم  فرزندان قرآنیم ما نوجوانیم ولی مرد همین میدانیم    سربندای انصارالمهدی بستیم یعنی تا آخر هستیم پای کار تو توی هیئت هستیم مثل برادر از پا نشستیم ما در انتظار تو  ایشالا با دم امیرالمومنین میریم مشایه ما با هم دوباره اربعین  آقام یابن الزهرا</dc:title>
  <dc:creator>Mahdi Kiany</dc:creator>
  <cp:lastModifiedBy>RePack by Diakov</cp:lastModifiedBy>
  <cp:revision>20</cp:revision>
  <dcterms:created xsi:type="dcterms:W3CDTF">2021-07-29T12:02:47Z</dcterms:created>
  <dcterms:modified xsi:type="dcterms:W3CDTF">2021-12-18T12:39:23Z</dcterms:modified>
</cp:coreProperties>
</file>