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433" r:id="rId2"/>
    <p:sldId id="435" r:id="rId3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14AD0610-F328-45B0-BC35-4CE0B2CF87F5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6C9AC3C3-8C82-4717-AEE2-1F3CA3DD227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969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2ADED-F3CA-41CF-9877-309ADD1D734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504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2ADED-F3CA-41CF-9877-309ADD1D734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84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6D6E5-17FD-4139-BCED-D085CF906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698269-0FD7-476B-81EA-D4F8084D6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64830-BDEC-4C41-BFE7-BCDD2D673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57EED-29D1-4DD7-89CC-8CCCEBD3E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626FA-1296-4227-BBE0-AB4470C9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2434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E0768-D0A5-427B-9EAC-99A768697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40DEB-2C81-49E2-9275-F914B125F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4E397-D434-4DA0-9134-7E4AA579E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F7D48-8D9C-4B3E-8365-B98CEBDFF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BE5C8-5A09-46E6-A4E3-BC6D6BE9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67934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95EC4-B83D-45B8-B95B-B6FB36748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B5A87-E7CA-4689-ACA6-04A4652A8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509DB-8ED2-45BF-B175-168AB8A1D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35B3B-B5A0-4AFB-B7AE-9676E1DED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0C18F-9D34-4F41-9DAE-BB044179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13715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50A0-A0A4-4F96-8216-818F229D1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CDA41-3324-47E8-A6E6-2F279DCBE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F3D07A-1931-4E19-ABBF-F52FFE750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C06DC-DF86-4AA1-ABF6-476CC8B6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037B0-0F16-4210-BC64-B8D261E5A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29F28E-BEC6-4FE4-B477-07691C7A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26251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E251F-41B8-49CD-AB59-DA4036EF2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71DDE-B807-4C24-9DFF-D0876BE28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DE1D95-75F2-44F0-ADCD-F4423165D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00DB58-1BCA-4CA2-9056-FBB69BDB7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51200D-F5DF-4856-AAA2-AE046A79C8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020B7-4F4A-4576-B2CC-D0E6EDE2B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A08692-CC19-4757-BBD3-1EDF775E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CE5F9D-AD03-435F-A2FF-6EEB388EE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1069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5AFCF-ACE8-4043-9CD2-8C8DE9CCA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E95AD1-893D-4201-945A-9566495A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ED1DD-E1B0-4C0A-8A3B-408BBA353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D03255-87A4-47E7-B2C9-04058E076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5238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45FC5A-65D0-4C85-95DD-3905A5374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ED1B3E-A9D7-4B2A-9888-E17C7606C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286ED-E46A-4F1E-90CE-2C2CE8F8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1673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D0CEF-6ACC-4C1B-AB94-3187FC9CC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CCF60-BEC4-4E14-BFEE-C92821050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F6CF2-20EC-4EF4-8755-23AF56758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32DA0-C15F-4693-BFE3-5E4377750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05D41D-933D-4A26-A150-B5420A6F7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42DC2-061D-4CB7-BCF6-E433EF77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56340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048A-AA88-4781-B09D-CC8E7F483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39149C-2658-4DF5-97EA-4A28B6E94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E9D6C-C3A6-45ED-BCEB-CD67E9D13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7D580-E693-4057-911A-FCB884E57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96F03-4A4B-436C-B4AF-59FDFF724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69B92-59B6-45D1-AD41-9FE3239BA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10622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A15EA-03D7-4C04-9F6E-E9CDB31AE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809303-8C4A-4830-89E5-9A948C0AA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3EC09-0C94-405F-9924-BD8E7EF4B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04597-A2A0-4F79-9646-762000D8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DFE23-D4E8-4BF7-90C1-73FBB778B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1520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379215-9CAC-448A-A488-CFE382D671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56CC5-07A7-42E8-BC48-088F8A08E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EAE85-51E1-4A52-BEDA-93452C7F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F9891-2D36-4DCC-B425-FCFF80AC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AEA47-298C-44E0-B092-86B2EA078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56460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E1438C-F9E8-495B-A543-7D08780EDB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240"/>
            <a:ext cx="12192000" cy="68555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0849A3-DB86-4E26-AEFE-3CD15C3927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1" y="4940304"/>
            <a:ext cx="2384047" cy="10174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99AE35-5289-457C-8EC5-E30BD4DC6E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52" y="6032479"/>
            <a:ext cx="270592" cy="55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56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Char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63382-E7C6-4418-AA5B-FC8A92590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3EDC9-D2B0-43CB-BF92-14D955A4F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A6634-7A64-4266-9885-2B2284D2CD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41A46-8397-4478-A7F3-31C5E3B9BD96}" type="datetimeFigureOut">
              <a:rPr lang="fa-IR" smtClean="0"/>
              <a:t>05/07/1447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BF1A-4D67-4264-B6FA-2F18D5AEA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A326-F873-44C9-ABC1-68DDF7215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4AD5D-8BD4-40AD-9BE3-19470CAAFEE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2054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/>
        </p:nvSpPr>
        <p:spPr bwMode="gray">
          <a:xfrm>
            <a:off x="626172" y="1387824"/>
            <a:ext cx="8411677" cy="45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2pPr>
            <a:lvl3pPr marL="358775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 sz="1600">
                <a:solidFill>
                  <a:schemeClr val="tx1"/>
                </a:solidFill>
                <a:latin typeface="+mn-lt"/>
              </a:defRPr>
            </a:lvl3pPr>
            <a:lvl4pPr marL="539750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 sz="1600">
                <a:solidFill>
                  <a:schemeClr val="tx1"/>
                </a:solidFill>
                <a:latin typeface="+mn-lt"/>
              </a:defRPr>
            </a:lvl4pPr>
            <a:lvl5pPr marL="720000" indent="-180000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 sz="1600" baseline="0">
                <a:solidFill>
                  <a:schemeClr val="tx1"/>
                </a:solidFill>
                <a:latin typeface="+mn-lt"/>
              </a:defRPr>
            </a:lvl5pPr>
            <a:lvl6pPr marL="900000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1080000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1260000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1440000" indent="-177800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pPr defTabSz="915221"/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B Koodak" panose="000007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 bwMode="gray">
          <a:xfrm>
            <a:off x="4755636" y="3355218"/>
            <a:ext cx="288263" cy="25022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5221" rtl="1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B Koodak" panose="000007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 bwMode="gray">
          <a:xfrm>
            <a:off x="9378024" y="4323872"/>
            <a:ext cx="288263" cy="25022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5221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B Koodak" panose="00000700000000000000" pitchFamily="2" charset="-78"/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2D2AAC33-0638-CBDC-BC68-935037FDE1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05" y="598349"/>
            <a:ext cx="10979783" cy="653899"/>
          </a:xfrm>
        </p:spPr>
        <p:txBody>
          <a:bodyPr>
            <a:normAutofit fontScale="90000"/>
          </a:bodyPr>
          <a:lstStyle/>
          <a:p>
            <a:br>
              <a:rPr lang="fa-IR" dirty="0"/>
            </a:b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21101EA-88E0-16ED-726E-1C2397BB0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349421"/>
              </p:ext>
            </p:extLst>
          </p:nvPr>
        </p:nvGraphicFramePr>
        <p:xfrm>
          <a:off x="3827916" y="1069447"/>
          <a:ext cx="8125062" cy="5643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177">
                  <a:extLst>
                    <a:ext uri="{9D8B030D-6E8A-4147-A177-3AD203B41FA5}">
                      <a16:colId xmlns:a16="http://schemas.microsoft.com/office/drawing/2014/main" val="1927574218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683467471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1246640036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1290718690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1632194512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3082061976"/>
                    </a:ext>
                  </a:extLst>
                </a:gridCol>
              </a:tblGrid>
              <a:tr h="396488"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Koodak" panose="00000700000000000000" pitchFamily="2" charset="-78"/>
                        </a:rPr>
                        <a:t>برنامه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روز سوم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برنامه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روز دوم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برنامه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Koodak" panose="00000700000000000000" pitchFamily="2" charset="-78"/>
                        </a:rPr>
                        <a:t>شب و روز اول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1906814035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ورود و استقبال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22 – 20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3300568294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fa-IR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افتتاحیه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24:30 – 23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4115346104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خواب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4:20 – 24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خواب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4:20 – 24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خواب</a:t>
                      </a: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4:20 – 1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2882590751"/>
                  </a:ext>
                </a:extLst>
              </a:tr>
              <a:tr h="488821"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>
                          <a:cs typeface="B Koodak" panose="00000700000000000000" pitchFamily="2" charset="-78"/>
                        </a:rPr>
                        <a:t>بیدارباش، سحری،عبادت سحر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6 – 4:20</a:t>
                      </a: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>
                          <a:cs typeface="B Koodak" panose="00000700000000000000" pitchFamily="2" charset="-78"/>
                        </a:rPr>
                        <a:t>بیدارباش، سحری،عبادت سحر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6 – 4:20</a:t>
                      </a: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dirty="0">
                          <a:cs typeface="B Koodak" panose="00000700000000000000" pitchFamily="2" charset="-78"/>
                        </a:rPr>
                        <a:t>بیدارباش، سحری،عبادت سحر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6 – 4:20</a:t>
                      </a: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853271934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خواب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10 – 6 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خواب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10 – 6 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خواب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10 – 6 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706415099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12 – 10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12 – 10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12 – 10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3924977195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cs typeface="B Koodak" panose="00000700000000000000" pitchFamily="2" charset="-78"/>
                        </a:rPr>
                        <a:t>نماز</a:t>
                      </a: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13 – 12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cs typeface="B Koodak" panose="00000700000000000000" pitchFamily="2" charset="-78"/>
                        </a:rPr>
                        <a:t>نماز و قرآن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13 – 12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نماز و قرآن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13 – 12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3224629921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r>
                        <a:rPr lang="fa-IR" sz="1100" dirty="0">
                          <a:cs typeface="B Koodak" panose="00000700000000000000" pitchFamily="2" charset="-78"/>
                        </a:rPr>
                        <a:t>اعمال ام داوود و اختتامیه</a:t>
                      </a:r>
                      <a:endParaRPr lang="en-US" sz="11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17:30</a:t>
                      </a:r>
                      <a:r>
                        <a:rPr lang="fa-IR" sz="1400" dirty="0">
                          <a:cs typeface="B Koodak" panose="00000700000000000000" pitchFamily="2" charset="-78"/>
                        </a:rPr>
                        <a:t> - </a:t>
                      </a:r>
                      <a:r>
                        <a:rPr lang="fa-IR" sz="1800" dirty="0">
                          <a:cs typeface="B Koodak" panose="00000700000000000000" pitchFamily="2" charset="-78"/>
                        </a:rPr>
                        <a:t>13</a:t>
                      </a:r>
                      <a:endParaRPr lang="en-US" sz="14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15 - 13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15 - 13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1565010525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نماز و بدرقه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Koodak" panose="00000700000000000000" pitchFamily="2" charset="-78"/>
                        </a:rPr>
                        <a:t>18:30 – 17:30</a:t>
                      </a:r>
                      <a:endParaRPr lang="en-US" sz="14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استراحت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16 – 15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استراحت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16 – 15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1373978201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17:30 - 16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17:30 - 16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1374203890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>
                          <a:cs typeface="B Koodak" panose="00000700000000000000" pitchFamily="2" charset="-78"/>
                        </a:rPr>
                        <a:t>نماز،افطار، استراحت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20 – 17:30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dirty="0">
                          <a:cs typeface="B Koodak" panose="00000700000000000000" pitchFamily="2" charset="-78"/>
                        </a:rPr>
                        <a:t>نماز،افطار، استراحت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20 – 17:30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278023479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21:30 – 20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21:30 – 20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2441960984"/>
                  </a:ext>
                </a:extLst>
              </a:tr>
              <a:tr h="396488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23:30 – 22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23:30 – 22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286075571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49307D0-C874-8BB1-DC61-998169B23B3E}"/>
              </a:ext>
            </a:extLst>
          </p:cNvPr>
          <p:cNvSpPr txBox="1"/>
          <p:nvPr/>
        </p:nvSpPr>
        <p:spPr bwMode="gray">
          <a:xfrm>
            <a:off x="7820005" y="378755"/>
            <a:ext cx="4113925" cy="523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799" b="1" dirty="0">
                <a:solidFill>
                  <a:schemeClr val="bg1"/>
                </a:solidFill>
                <a:cs typeface="B Koodak" panose="00000700000000000000" pitchFamily="2" charset="-78"/>
              </a:rPr>
              <a:t>پیشنهاد زمان بندی 1</a:t>
            </a:r>
            <a:endParaRPr lang="en-US" sz="2799" b="1" dirty="0">
              <a:solidFill>
                <a:schemeClr val="bg1"/>
              </a:solidFill>
              <a:cs typeface="B Koodak" panose="00000700000000000000" pitchFamily="2" charset="-7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3FA1725-5985-4748-ADDB-9A671D8B938E}"/>
              </a:ext>
            </a:extLst>
          </p:cNvPr>
          <p:cNvSpPr/>
          <p:nvPr/>
        </p:nvSpPr>
        <p:spPr bwMode="gray">
          <a:xfrm>
            <a:off x="94108" y="1069234"/>
            <a:ext cx="3687058" cy="3777869"/>
          </a:xfrm>
          <a:prstGeom prst="roundRect">
            <a:avLst>
              <a:gd name="adj" fmla="val 4412"/>
            </a:avLst>
          </a:prstGeom>
          <a:solidFill>
            <a:schemeClr val="bg1">
              <a:alpha val="25000"/>
            </a:schemeClr>
          </a:solidFill>
        </p:spPr>
        <p:txBody>
          <a:bodyPr lIns="0" tIns="0" rIns="0" bIns="0" anchor="t">
            <a:noAutofit/>
          </a:bodyPr>
          <a:lstStyle/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برگزاری مراسم هیئت ( شبی با شهدا) در شب وفات حضرت زینب سلام الله علیها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زمانی برای تفکر و محاسبه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مطالعه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فعالیت گروهی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بازی گروهی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گعده گفتگو پیرامون موضوعات روز (کرسی آزاد اندیش)یا...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خیمه معرفت ( 3 جلسه)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محفل انس با قرآن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اختتامیه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مناجات خوانی ، نماز شب و...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ایستگاه تصحیح قرائت نماز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برگزاری مسابقات کتابخوانی و...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5CCD20-E40A-4528-BC3E-7D7CED637F90}"/>
              </a:ext>
            </a:extLst>
          </p:cNvPr>
          <p:cNvSpPr/>
          <p:nvPr/>
        </p:nvSpPr>
        <p:spPr>
          <a:xfrm>
            <a:off x="94108" y="308867"/>
            <a:ext cx="3656491" cy="65389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E9B11E-7A01-4D35-A7B2-D522F05CE329}"/>
              </a:ext>
            </a:extLst>
          </p:cNvPr>
          <p:cNvSpPr txBox="1"/>
          <p:nvPr/>
        </p:nvSpPr>
        <p:spPr>
          <a:xfrm>
            <a:off x="171426" y="431781"/>
            <a:ext cx="3656491" cy="369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0070C0"/>
                </a:solidFill>
                <a:cs typeface="B Yekan" panose="00000400000000000000" pitchFamily="2" charset="-78"/>
              </a:rPr>
              <a:t>برنامه های پیشنهادی برای زمان های خالی</a:t>
            </a:r>
          </a:p>
        </p:txBody>
      </p:sp>
    </p:spTree>
    <p:extLst>
      <p:ext uri="{BB962C8B-B14F-4D97-AF65-F5344CB8AC3E}">
        <p14:creationId xmlns:p14="http://schemas.microsoft.com/office/powerpoint/2010/main" val="307704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Cha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/>
        </p:nvSpPr>
        <p:spPr bwMode="gray">
          <a:xfrm>
            <a:off x="626172" y="1387824"/>
            <a:ext cx="8411677" cy="45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2pPr>
            <a:lvl3pPr marL="358775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 sz="1600">
                <a:solidFill>
                  <a:schemeClr val="tx1"/>
                </a:solidFill>
                <a:latin typeface="+mn-lt"/>
              </a:defRPr>
            </a:lvl3pPr>
            <a:lvl4pPr marL="539750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 sz="1600">
                <a:solidFill>
                  <a:schemeClr val="tx1"/>
                </a:solidFill>
                <a:latin typeface="+mn-lt"/>
              </a:defRPr>
            </a:lvl4pPr>
            <a:lvl5pPr marL="720000" indent="-180000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 sz="1600" baseline="0">
                <a:solidFill>
                  <a:schemeClr val="tx1"/>
                </a:solidFill>
                <a:latin typeface="+mn-lt"/>
              </a:defRPr>
            </a:lvl5pPr>
            <a:lvl6pPr marL="900000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1080000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1260000" indent="-179388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1440000" indent="-177800" algn="l" rtl="0" eaLnBrk="1" fontAlgn="base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pPr defTabSz="915221"/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B Koodak" panose="000007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 bwMode="gray">
          <a:xfrm>
            <a:off x="4755636" y="3355218"/>
            <a:ext cx="288263" cy="25022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5221" rtl="1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B Koodak" panose="00000700000000000000" pitchFamily="2" charset="-78"/>
            </a:endParaRPr>
          </a:p>
        </p:txBody>
      </p:sp>
      <p:sp>
        <p:nvSpPr>
          <p:cNvPr id="19" name="Rectangle 18"/>
          <p:cNvSpPr/>
          <p:nvPr/>
        </p:nvSpPr>
        <p:spPr bwMode="gray">
          <a:xfrm>
            <a:off x="9378024" y="4323872"/>
            <a:ext cx="288263" cy="250222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5221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B Koodak" panose="00000700000000000000" pitchFamily="2" charset="-78"/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2D2AAC33-0638-CBDC-BC68-935037FDE1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05" y="598349"/>
            <a:ext cx="10979783" cy="653899"/>
          </a:xfrm>
        </p:spPr>
        <p:txBody>
          <a:bodyPr>
            <a:normAutofit fontScale="90000"/>
          </a:bodyPr>
          <a:lstStyle/>
          <a:p>
            <a:br>
              <a:rPr lang="fa-IR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9307D0-C874-8BB1-DC61-998169B23B3E}"/>
              </a:ext>
            </a:extLst>
          </p:cNvPr>
          <p:cNvSpPr txBox="1"/>
          <p:nvPr/>
        </p:nvSpPr>
        <p:spPr bwMode="gray">
          <a:xfrm>
            <a:off x="7820005" y="378755"/>
            <a:ext cx="4113925" cy="523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799" b="1" dirty="0">
                <a:solidFill>
                  <a:schemeClr val="bg1"/>
                </a:solidFill>
                <a:cs typeface="B Koodak" panose="00000700000000000000" pitchFamily="2" charset="-78"/>
              </a:rPr>
              <a:t>پیشنهاد زمان بندی 1</a:t>
            </a:r>
            <a:endParaRPr lang="en-US" sz="2799" b="1" dirty="0">
              <a:solidFill>
                <a:schemeClr val="bg1"/>
              </a:solidFill>
              <a:cs typeface="B Koodak" panose="00000700000000000000" pitchFamily="2" charset="-7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3FA1725-5985-4748-ADDB-9A671D8B938E}"/>
              </a:ext>
            </a:extLst>
          </p:cNvPr>
          <p:cNvSpPr/>
          <p:nvPr/>
        </p:nvSpPr>
        <p:spPr bwMode="gray">
          <a:xfrm>
            <a:off x="94108" y="1069234"/>
            <a:ext cx="3687058" cy="3777869"/>
          </a:xfrm>
          <a:prstGeom prst="roundRect">
            <a:avLst>
              <a:gd name="adj" fmla="val 4412"/>
            </a:avLst>
          </a:prstGeom>
          <a:solidFill>
            <a:schemeClr val="bg1">
              <a:alpha val="25000"/>
            </a:schemeClr>
          </a:solidFill>
        </p:spPr>
        <p:txBody>
          <a:bodyPr lIns="0" tIns="0" rIns="0" bIns="0" anchor="t">
            <a:noAutofit/>
          </a:bodyPr>
          <a:lstStyle/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برگزاری مراسم هیئت ( شبی با شهدا) در شب وفات حضرت زینب سلام الله علیها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زمانی برای تفکر و محاسبه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مطالعه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فعالیت گروهی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بازی گروهی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گعده گفتگو پیرامون موضوعات روز (کرسی آزاد اندیش)یا...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خیمه معرفت ( 3 جلسه)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محفل انس با قرآن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اختتامیه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مناجات خوانی ، نماز شب و...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ایستگاه تصحیح قرائت نماز</a:t>
            </a:r>
          </a:p>
          <a:p>
            <a:pPr algn="justLow" defTabSz="1221212" rtl="1"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Pct val="110000"/>
            </a:pPr>
            <a:r>
              <a:rPr lang="fa-IR" sz="1400" dirty="0">
                <a:solidFill>
                  <a:schemeClr val="bg1"/>
                </a:solidFill>
                <a:latin typeface="Arial" panose="020B0604020202020204" pitchFamily="34" charset="0"/>
                <a:cs typeface="B Koodak" panose="00000700000000000000" pitchFamily="2" charset="-78"/>
              </a:rPr>
              <a:t> برگزاری مسابقات کتابخوانی و...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5CCD20-E40A-4528-BC3E-7D7CED637F90}"/>
              </a:ext>
            </a:extLst>
          </p:cNvPr>
          <p:cNvSpPr/>
          <p:nvPr/>
        </p:nvSpPr>
        <p:spPr>
          <a:xfrm>
            <a:off x="94108" y="308867"/>
            <a:ext cx="3656491" cy="653899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E9B11E-7A01-4D35-A7B2-D522F05CE329}"/>
              </a:ext>
            </a:extLst>
          </p:cNvPr>
          <p:cNvSpPr txBox="1"/>
          <p:nvPr/>
        </p:nvSpPr>
        <p:spPr>
          <a:xfrm>
            <a:off x="171426" y="431781"/>
            <a:ext cx="3656491" cy="369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solidFill>
                  <a:srgbClr val="0070C0"/>
                </a:solidFill>
                <a:cs typeface="B Yekan" panose="00000400000000000000" pitchFamily="2" charset="-78"/>
              </a:rPr>
              <a:t>برنامه های پیشنهادی برای زمان های خالی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B27E58B-314A-4A13-AB2B-888EAE0910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335458"/>
              </p:ext>
            </p:extLst>
          </p:nvPr>
        </p:nvGraphicFramePr>
        <p:xfrm>
          <a:off x="3873069" y="1068422"/>
          <a:ext cx="8125062" cy="5538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177">
                  <a:extLst>
                    <a:ext uri="{9D8B030D-6E8A-4147-A177-3AD203B41FA5}">
                      <a16:colId xmlns:a16="http://schemas.microsoft.com/office/drawing/2014/main" val="1927574218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683467471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1246640036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1290718690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1632194512"/>
                    </a:ext>
                  </a:extLst>
                </a:gridCol>
                <a:gridCol w="1354177">
                  <a:extLst>
                    <a:ext uri="{9D8B030D-6E8A-4147-A177-3AD203B41FA5}">
                      <a16:colId xmlns:a16="http://schemas.microsoft.com/office/drawing/2014/main" val="3082061976"/>
                    </a:ext>
                  </a:extLst>
                </a:gridCol>
              </a:tblGrid>
              <a:tr h="418526"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Koodak" panose="00000700000000000000" pitchFamily="2" charset="-78"/>
                        </a:rPr>
                        <a:t>برنامه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روز سوم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برنامه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روز دوم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برنامه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dirty="0">
                          <a:cs typeface="B Koodak" panose="00000700000000000000" pitchFamily="2" charset="-78"/>
                        </a:rPr>
                        <a:t>شب و روز اول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1906814035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ورود و استقبال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22 – 20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3300568294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fa-IR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افتتاحیه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24:30 – 23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4115346104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4:20 – 24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4:20 – 24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fa-IR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4:20 – 1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2882590751"/>
                  </a:ext>
                </a:extLst>
              </a:tr>
              <a:tr h="515992"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>
                          <a:cs typeface="B Koodak" panose="00000700000000000000" pitchFamily="2" charset="-78"/>
                        </a:rPr>
                        <a:t>بیدارباش، سحری،عبادت سحر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6 – 4:20</a:t>
                      </a: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>
                          <a:cs typeface="B Koodak" panose="00000700000000000000" pitchFamily="2" charset="-78"/>
                        </a:rPr>
                        <a:t>بیدارباش، سحری،عبادت سحر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6 – 4:20</a:t>
                      </a: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dirty="0">
                          <a:cs typeface="B Koodak" panose="00000700000000000000" pitchFamily="2" charset="-78"/>
                        </a:rPr>
                        <a:t>بیدارباش، سحری،عبادت سحر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6 – 4:20</a:t>
                      </a: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853271934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خواب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11:30 – 6 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خواب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11:30 – 6 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خواب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11:30 – 6 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706415099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cs typeface="B Koodak" panose="00000700000000000000" pitchFamily="2" charset="-78"/>
                        </a:rPr>
                        <a:t>نماز</a:t>
                      </a: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13 – 12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>
                          <a:cs typeface="B Koodak" panose="00000700000000000000" pitchFamily="2" charset="-78"/>
                        </a:rPr>
                        <a:t>نماز و قرآن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13 – 12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نماز و قرآن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13 – 12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3224629921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algn="ctr"/>
                      <a:r>
                        <a:rPr lang="fa-IR" sz="1100" dirty="0">
                          <a:cs typeface="B Koodak" panose="00000700000000000000" pitchFamily="2" charset="-78"/>
                        </a:rPr>
                        <a:t>اعمال ام داوود و اختتامیه</a:t>
                      </a:r>
                      <a:endParaRPr lang="en-US" sz="11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17:30</a:t>
                      </a:r>
                      <a:r>
                        <a:rPr lang="fa-IR" sz="1400" dirty="0">
                          <a:cs typeface="B Koodak" panose="00000700000000000000" pitchFamily="2" charset="-78"/>
                        </a:rPr>
                        <a:t> - </a:t>
                      </a:r>
                      <a:r>
                        <a:rPr lang="fa-IR" sz="1800" dirty="0">
                          <a:cs typeface="B Koodak" panose="00000700000000000000" pitchFamily="2" charset="-78"/>
                        </a:rPr>
                        <a:t>13</a:t>
                      </a:r>
                      <a:endParaRPr lang="en-US" sz="14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15 - 13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15 - 13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1565010525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نماز و بدرقه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cs typeface="B Koodak" panose="00000700000000000000" pitchFamily="2" charset="-78"/>
                        </a:rPr>
                        <a:t>18:30 – 17:30</a:t>
                      </a:r>
                      <a:endParaRPr lang="en-US" sz="14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استراحت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16 – 15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استراحت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16 – 15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1373978201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17:30 - 16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17:30 - 16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1374203890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marL="0" marR="0" lvl="0" indent="0" algn="ctr" defTabSz="91444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>
                          <a:cs typeface="B Koodak" panose="00000700000000000000" pitchFamily="2" charset="-78"/>
                        </a:rPr>
                        <a:t>نماز،افطار، استراحت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20 – 17:30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dirty="0">
                          <a:cs typeface="B Koodak" panose="00000700000000000000" pitchFamily="2" charset="-78"/>
                        </a:rPr>
                        <a:t>نماز،افطار، استراحت</a:t>
                      </a:r>
                      <a:endParaRPr lang="en-US" sz="12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20 – 17:30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278023479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21:30 – 20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21:30 – 20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2441960984"/>
                  </a:ext>
                </a:extLst>
              </a:tr>
              <a:tr h="418526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23:30 – 22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>
                          <a:cs typeface="B Koodak" panose="00000700000000000000" pitchFamily="2" charset="-78"/>
                        </a:rPr>
                        <a:t>23:30 – 22</a:t>
                      </a:r>
                      <a:endParaRPr lang="en-US" sz="1800" dirty="0">
                        <a:cs typeface="B Koodak" panose="00000700000000000000" pitchFamily="2" charset="-78"/>
                      </a:endParaRPr>
                    </a:p>
                  </a:txBody>
                  <a:tcPr marL="91419" marR="91419" marT="45709" marB="45709"/>
                </a:tc>
                <a:extLst>
                  <a:ext uri="{0D108BD9-81ED-4DB2-BD59-A6C34878D82A}">
                    <a16:rowId xmlns:a16="http://schemas.microsoft.com/office/drawing/2014/main" val="2860755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3596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>
        <p159:morph option="byChar"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484</Words>
  <Application>Microsoft Office PowerPoint</Application>
  <PresentationFormat>Widescreen</PresentationFormat>
  <Paragraphs>140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 Koodak</vt:lpstr>
      <vt:lpstr>Calibri</vt:lpstr>
      <vt:lpstr>Calibri Light</vt:lpstr>
      <vt:lpstr>Office Theme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amir1257h@gmail.com</dc:creator>
  <cp:lastModifiedBy>amir1257h@gmail.com</cp:lastModifiedBy>
  <cp:revision>1</cp:revision>
  <dcterms:created xsi:type="dcterms:W3CDTF">2025-12-24T15:48:06Z</dcterms:created>
  <dcterms:modified xsi:type="dcterms:W3CDTF">2025-12-24T15:50:07Z</dcterms:modified>
</cp:coreProperties>
</file>